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3" r:id="rId3"/>
    <p:sldId id="258" r:id="rId4"/>
    <p:sldId id="260" r:id="rId5"/>
    <p:sldId id="284" r:id="rId6"/>
    <p:sldId id="261" r:id="rId7"/>
    <p:sldId id="262" r:id="rId8"/>
    <p:sldId id="264" r:id="rId9"/>
    <p:sldId id="265" r:id="rId10"/>
    <p:sldId id="266" r:id="rId11"/>
    <p:sldId id="285" r:id="rId12"/>
    <p:sldId id="269" r:id="rId13"/>
    <p:sldId id="276" r:id="rId14"/>
    <p:sldId id="268" r:id="rId15"/>
    <p:sldId id="273" r:id="rId16"/>
    <p:sldId id="279" r:id="rId17"/>
    <p:sldId id="274" r:id="rId18"/>
    <p:sldId id="280" r:id="rId19"/>
    <p:sldId id="281" r:id="rId20"/>
  </p:sldIdLst>
  <p:sldSz cx="5761038" cy="3240088"/>
  <p:notesSz cx="6858000" cy="9144000"/>
  <p:defaultTextStyle>
    <a:defPPr>
      <a:defRPr lang="zh-CN"/>
    </a:defPPr>
    <a:lvl1pPr marL="0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57175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14350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71525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28700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285875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1543050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1800225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057400" algn="l" defTabSz="5143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222" y="-1182"/>
      </p:cViewPr>
      <p:guideLst>
        <p:guide orient="horz" pos="1021"/>
        <p:guide pos="18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60868-2A15-4041-AFCF-07998348B2AC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FD17-13FF-41FF-8E47-017F722F7F5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9FD17-13FF-41FF-8E47-017F722F7F5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2078" y="1006528"/>
            <a:ext cx="4896882" cy="694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156" y="1836050"/>
            <a:ext cx="4032727" cy="8280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176752" y="129754"/>
            <a:ext cx="1296234" cy="2764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88052" y="129754"/>
            <a:ext cx="3792683" cy="2764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82" y="2082057"/>
            <a:ext cx="4896882" cy="643517"/>
          </a:xfrm>
        </p:spPr>
        <p:txBody>
          <a:bodyPr anchor="t"/>
          <a:lstStyle>
            <a:lvl1pPr algn="l">
              <a:defRPr sz="2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082" y="1373288"/>
            <a:ext cx="4896882" cy="708769"/>
          </a:xfrm>
        </p:spPr>
        <p:txBody>
          <a:bodyPr anchor="b"/>
          <a:lstStyle>
            <a:lvl1pPr marL="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8052" y="756021"/>
            <a:ext cx="2544458" cy="213830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28528" y="756021"/>
            <a:ext cx="2544458" cy="213830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25270"/>
            <a:ext cx="2545459" cy="302258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8052" y="1027528"/>
            <a:ext cx="2545459" cy="1866801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926528" y="725270"/>
            <a:ext cx="2546459" cy="302258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926528" y="1027528"/>
            <a:ext cx="2546459" cy="1866801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8052" y="129003"/>
            <a:ext cx="1895342" cy="549015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2406" y="129004"/>
            <a:ext cx="3220580" cy="27653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88052" y="678019"/>
            <a:ext cx="1895342" cy="2216310"/>
          </a:xfrm>
        </p:spPr>
        <p:txBody>
          <a:bodyPr/>
          <a:lstStyle>
            <a:lvl1pPr marL="0" indent="0">
              <a:buNone/>
              <a:defRPr sz="800"/>
            </a:lvl1pPr>
            <a:lvl2pPr marL="257175" indent="0">
              <a:buNone/>
              <a:defRPr sz="700"/>
            </a:lvl2pPr>
            <a:lvl3pPr marL="514350" indent="0">
              <a:buNone/>
              <a:defRPr sz="600"/>
            </a:lvl3pPr>
            <a:lvl4pPr marL="771525" indent="0">
              <a:buNone/>
              <a:defRPr sz="500"/>
            </a:lvl4pPr>
            <a:lvl5pPr marL="1028700" indent="0">
              <a:buNone/>
              <a:defRPr sz="500"/>
            </a:lvl5pPr>
            <a:lvl6pPr marL="1285875" indent="0">
              <a:buNone/>
              <a:defRPr sz="500"/>
            </a:lvl6pPr>
            <a:lvl7pPr marL="1543050" indent="0">
              <a:buNone/>
              <a:defRPr sz="500"/>
            </a:lvl7pPr>
            <a:lvl8pPr marL="1800225" indent="0">
              <a:buNone/>
              <a:defRPr sz="500"/>
            </a:lvl8pPr>
            <a:lvl9pPr marL="2057400" indent="0">
              <a:buNone/>
              <a:defRPr sz="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9204" y="2268061"/>
            <a:ext cx="3456623" cy="267758"/>
          </a:xfrm>
        </p:spPr>
        <p:txBody>
          <a:bodyPr anchor="b"/>
          <a:lstStyle>
            <a:lvl1pPr algn="l">
              <a:defRPr sz="1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29204" y="289508"/>
            <a:ext cx="3456623" cy="194405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29204" y="2535819"/>
            <a:ext cx="3456623" cy="380260"/>
          </a:xfrm>
        </p:spPr>
        <p:txBody>
          <a:bodyPr/>
          <a:lstStyle>
            <a:lvl1pPr marL="0" indent="0">
              <a:buNone/>
              <a:defRPr sz="800"/>
            </a:lvl1pPr>
            <a:lvl2pPr marL="257175" indent="0">
              <a:buNone/>
              <a:defRPr sz="700"/>
            </a:lvl2pPr>
            <a:lvl3pPr marL="514350" indent="0">
              <a:buNone/>
              <a:defRPr sz="600"/>
            </a:lvl3pPr>
            <a:lvl4pPr marL="771525" indent="0">
              <a:buNone/>
              <a:defRPr sz="500"/>
            </a:lvl4pPr>
            <a:lvl5pPr marL="1028700" indent="0">
              <a:buNone/>
              <a:defRPr sz="500"/>
            </a:lvl5pPr>
            <a:lvl6pPr marL="1285875" indent="0">
              <a:buNone/>
              <a:defRPr sz="500"/>
            </a:lvl6pPr>
            <a:lvl7pPr marL="1543050" indent="0">
              <a:buNone/>
              <a:defRPr sz="500"/>
            </a:lvl7pPr>
            <a:lvl8pPr marL="1800225" indent="0">
              <a:buNone/>
              <a:defRPr sz="500"/>
            </a:lvl8pPr>
            <a:lvl9pPr marL="2057400" indent="0">
              <a:buNone/>
              <a:defRPr sz="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88052" y="129754"/>
            <a:ext cx="5184934" cy="540015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88052" y="756021"/>
            <a:ext cx="5184934" cy="2138308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88052" y="3003082"/>
            <a:ext cx="1344242" cy="17250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1E6F2-CE0E-4321-BDFF-1DD8B1646B65}" type="datetimeFigureOut">
              <a:rPr lang="zh-CN" altLang="en-US" smtClean="0"/>
              <a:pPr/>
              <a:t>2013/9/29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68355" y="3003082"/>
            <a:ext cx="1824329" cy="17250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28744" y="3003082"/>
            <a:ext cx="1344242" cy="17250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9075E-70DC-4F6C-BFDE-CF467D4B6D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350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9" indent="-160734" algn="l" defTabSz="51435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G:\something%20intresting\&#23452;&#23478;&#24191;&#21578;&#20844;&#21496;&#26032;&#20154;PPT\&#26032;&#20154;PPT\&#21016;&#35947;&#23047;&#26032;&#20154;PPT\&#32431;&#38899;&#20048;.mp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纯音乐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456238" y="2935288"/>
            <a:ext cx="3048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8391" y="140402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Edwardian Script ITC" pitchFamily="66" charset="0"/>
              </a:rPr>
              <a:t>Your   name</a:t>
            </a:r>
            <a:endParaRPr lang="zh-CN" altLang="en-US" sz="3600" dirty="0">
              <a:latin typeface="Edwardian Script ITC" pitchFamily="66" charset="0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LYJ新人PPT\34666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61038" cy="3241676"/>
          </a:xfrm>
          <a:prstGeom prst="rect">
            <a:avLst/>
          </a:prstGeom>
          <a:noFill/>
        </p:spPr>
      </p:pic>
      <p:pic>
        <p:nvPicPr>
          <p:cNvPr id="8194" name="Picture 2" descr="C:\Users\娇娇\Desktop\24\图形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79" y="611932"/>
            <a:ext cx="1963075" cy="720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546926" y="1332012"/>
            <a:ext cx="825867" cy="432048"/>
            <a:chOff x="2546926" y="1332012"/>
            <a:chExt cx="825867" cy="432048"/>
          </a:xfrm>
        </p:grpSpPr>
        <p:sp>
          <p:nvSpPr>
            <p:cNvPr id="2" name="TextBox 1"/>
            <p:cNvSpPr txBox="1"/>
            <p:nvPr/>
          </p:nvSpPr>
          <p:spPr>
            <a:xfrm>
              <a:off x="2608264" y="1332012"/>
              <a:ext cx="7031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方正黑体简体" pitchFamily="2" charset="-122"/>
                  <a:ea typeface="方正黑体简体" pitchFamily="2" charset="-122"/>
                </a:rPr>
                <a:t>喜欢</a:t>
              </a:r>
              <a:r>
                <a:rPr lang="zh-CN" altLang="zh-CN" dirty="0" smtClean="0">
                  <a:latin typeface="方正黑体简体" pitchFamily="2" charset="-122"/>
                  <a:ea typeface="方正黑体简体" pitchFamily="2" charset="-122"/>
                </a:rPr>
                <a:t>电影</a:t>
              </a:r>
              <a:endParaRPr lang="zh-CN" altLang="zh-CN" dirty="0">
                <a:latin typeface="方正黑体简体" pitchFamily="2" charset="-122"/>
                <a:ea typeface="方正黑体简体" pitchFamily="2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46926" y="151783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黑体简体" pitchFamily="2" charset="-122"/>
                  <a:ea typeface="方正黑体简体" pitchFamily="2" charset="-122"/>
                </a:rPr>
                <a:t>看世间百态</a:t>
              </a:r>
              <a:endParaRPr lang="zh-CN" altLang="en-US" dirty="0">
                <a:latin typeface="方正黑体简体" pitchFamily="2" charset="-122"/>
                <a:ea typeface="方正黑体简体" pitchFamily="2" charset="-122"/>
              </a:endParaRPr>
            </a:p>
          </p:txBody>
        </p:sp>
      </p:grpSp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" y="0"/>
            <a:ext cx="5761039" cy="3240088"/>
            <a:chOff x="-1" y="0"/>
            <a:chExt cx="5761039" cy="3240088"/>
          </a:xfrm>
        </p:grpSpPr>
        <p:pic>
          <p:nvPicPr>
            <p:cNvPr id="8206" name="Picture 14" descr="C:\Users\娇娇\Desktop\图片\新建文件夹\55815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143000" cy="1554163"/>
            </a:xfrm>
            <a:prstGeom prst="rect">
              <a:avLst/>
            </a:prstGeom>
            <a:noFill/>
          </p:spPr>
        </p:pic>
        <p:pic>
          <p:nvPicPr>
            <p:cNvPr id="8207" name="Picture 15" descr="C:\Users\娇娇\Desktop\图片\新建文件夹\75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455" y="1552576"/>
              <a:ext cx="1084262" cy="1687512"/>
            </a:xfrm>
            <a:prstGeom prst="rect">
              <a:avLst/>
            </a:prstGeom>
            <a:noFill/>
          </p:spPr>
        </p:pic>
        <p:pic>
          <p:nvPicPr>
            <p:cNvPr id="8208" name="Picture 16" descr="C:\Users\娇娇\Desktop\图片\新建文件夹\453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25963" y="0"/>
              <a:ext cx="1235075" cy="1527175"/>
            </a:xfrm>
            <a:prstGeom prst="rect">
              <a:avLst/>
            </a:prstGeom>
            <a:noFill/>
          </p:spPr>
        </p:pic>
        <p:pic>
          <p:nvPicPr>
            <p:cNvPr id="8209" name="Picture 17" descr="C:\Users\娇娇\Desktop\图片\新建文件夹\547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25963" y="1525588"/>
              <a:ext cx="1235075" cy="1714500"/>
            </a:xfrm>
            <a:prstGeom prst="rect">
              <a:avLst/>
            </a:prstGeom>
            <a:noFill/>
          </p:spPr>
        </p:pic>
        <p:pic>
          <p:nvPicPr>
            <p:cNvPr id="8212" name="Picture 20" descr="C:\Users\娇娇\Desktop\图片\新建文件夹\5477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84575" y="1525588"/>
              <a:ext cx="1162050" cy="1714500"/>
            </a:xfrm>
            <a:prstGeom prst="rect">
              <a:avLst/>
            </a:prstGeom>
            <a:noFill/>
          </p:spPr>
        </p:pic>
        <p:pic>
          <p:nvPicPr>
            <p:cNvPr id="8213" name="Picture 21" descr="C:\Users\娇娇\Desktop\图片\新建文件夹\576888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2327" y="1552576"/>
              <a:ext cx="1152128" cy="1687512"/>
            </a:xfrm>
            <a:prstGeom prst="rect">
              <a:avLst/>
            </a:prstGeom>
            <a:noFill/>
          </p:spPr>
        </p:pic>
        <p:pic>
          <p:nvPicPr>
            <p:cNvPr id="8214" name="Picture 22" descr="C:\Users\娇娇\Desktop\图片\新建文件夹\未标题-8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52327" y="0"/>
              <a:ext cx="1147762" cy="1554162"/>
            </a:xfrm>
            <a:prstGeom prst="rect">
              <a:avLst/>
            </a:prstGeom>
            <a:noFill/>
          </p:spPr>
        </p:pic>
        <p:pic>
          <p:nvPicPr>
            <p:cNvPr id="8215" name="Picture 23" descr="C:\Users\娇娇\Desktop\图片\新建文件夹\654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-1" y="1552576"/>
              <a:ext cx="1152327" cy="1687512"/>
            </a:xfrm>
            <a:prstGeom prst="rect">
              <a:avLst/>
            </a:prstGeom>
            <a:noFill/>
          </p:spPr>
        </p:pic>
        <p:pic>
          <p:nvPicPr>
            <p:cNvPr id="8211" name="Picture 19" descr="C:\Users\娇娇\Desktop\图片\新建文件夹\23526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455" y="0"/>
              <a:ext cx="1080120" cy="1554162"/>
            </a:xfrm>
            <a:prstGeom prst="rect">
              <a:avLst/>
            </a:prstGeom>
            <a:noFill/>
          </p:spPr>
        </p:pic>
        <p:pic>
          <p:nvPicPr>
            <p:cNvPr id="8216" name="Picture 24" descr="C:\Users\娇娇\Desktop\图片\新建文件夹\5547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384575" y="0"/>
              <a:ext cx="1162050" cy="15271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F:\LYJ新人PPT\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61038" cy="3241676"/>
          </a:xfrm>
          <a:prstGeom prst="rect">
            <a:avLst/>
          </a:prstGeom>
          <a:noFill/>
        </p:spPr>
      </p:pic>
      <p:pic>
        <p:nvPicPr>
          <p:cNvPr id="2053" name="Picture 5" descr="C:\Users\娇娇\Desktop\24\图形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255" y="323900"/>
            <a:ext cx="1584176" cy="4919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5761038" cy="324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2" name="Picture 4" descr="C:\Users\娇娇\Desktop\图片\85751354.jpg"/>
          <p:cNvPicPr>
            <a:picLocks noChangeAspect="1" noChangeArrowheads="1"/>
          </p:cNvPicPr>
          <p:nvPr/>
        </p:nvPicPr>
        <p:blipFill>
          <a:blip r:embed="rId2" cstate="print"/>
          <a:srcRect t="26158" b="18764"/>
          <a:stretch>
            <a:fillRect/>
          </a:stretch>
        </p:blipFill>
        <p:spPr bwMode="auto">
          <a:xfrm rot="20956814">
            <a:off x="607529" y="490685"/>
            <a:ext cx="2893794" cy="2123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5" name="Picture 7" descr="C:\Users\娇娇\Desktop\图片\1223125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918198">
            <a:off x="575481" y="588517"/>
            <a:ext cx="2888836" cy="1925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6" name="Picture 8" descr="C:\Users\娇娇\Desktop\图片\83588521.jpg"/>
          <p:cNvPicPr>
            <a:picLocks noChangeAspect="1" noChangeArrowheads="1"/>
          </p:cNvPicPr>
          <p:nvPr/>
        </p:nvPicPr>
        <p:blipFill>
          <a:blip r:embed="rId4" cstate="print"/>
          <a:srcRect l="6205"/>
          <a:stretch>
            <a:fillRect/>
          </a:stretch>
        </p:blipFill>
        <p:spPr bwMode="auto">
          <a:xfrm rot="21354442">
            <a:off x="793886" y="765076"/>
            <a:ext cx="2570271" cy="1825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3" name="Picture 5" descr="C:\Users\娇娇\Desktop\图片\872073-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14444">
            <a:off x="759884" y="616329"/>
            <a:ext cx="2589537" cy="2012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1" name="Picture 3" descr="C:\Users\娇娇\Desktop\图片\12369535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661482">
            <a:off x="748140" y="687050"/>
            <a:ext cx="2703337" cy="1809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6" descr="C:\Users\娇娇\Desktop\24\图形1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0679" y="1908076"/>
            <a:ext cx="913630" cy="576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465" y="141998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方正大黑简体" pitchFamily="2" charset="-122"/>
                <a:ea typeface="方正大黑简体" pitchFamily="2" charset="-122"/>
              </a:rPr>
              <a:t>梦想</a:t>
            </a:r>
            <a:r>
              <a:rPr lang="en-US" altLang="zh-CN" sz="2000" dirty="0" smtClean="0">
                <a:latin typeface="方正大黑简体" pitchFamily="2" charset="-122"/>
                <a:ea typeface="方正大黑简体" pitchFamily="2" charset="-122"/>
              </a:rPr>
              <a:t>…</a:t>
            </a:r>
            <a:endParaRPr lang="zh-CN" altLang="zh-CN" sz="2000" dirty="0">
              <a:latin typeface="方正大黑简体" pitchFamily="2" charset="-122"/>
              <a:ea typeface="方正大黑简体" pitchFamily="2" charset="-122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F:\LYJ新人PPT\352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61038" cy="3241675"/>
          </a:xfrm>
          <a:prstGeom prst="rect">
            <a:avLst/>
          </a:prstGeom>
          <a:noFill/>
        </p:spPr>
      </p:pic>
      <p:pic>
        <p:nvPicPr>
          <p:cNvPr id="6" name="Picture 2" descr="C:\Users\娇娇\Desktop\24\图形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55" y="2700164"/>
            <a:ext cx="1803792" cy="2814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5761038" cy="324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3" name="Picture 3" descr="C:\Users\娇娇\Desktop\24\图形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360" y="1486850"/>
            <a:ext cx="2880319" cy="266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6303" y="14040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来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到</a:t>
            </a:r>
            <a:r>
              <a:rPr lang="en-US" altLang="zh-CN" sz="1400" dirty="0" smtClean="0">
                <a:latin typeface="方正大黑简体" pitchFamily="2" charset="-122"/>
                <a:ea typeface="方正大黑简体" pitchFamily="2" charset="-122"/>
              </a:rPr>
              <a:t>XX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公司</a:t>
            </a:r>
            <a:r>
              <a:rPr lang="en-US" altLang="zh-CN" sz="1400" dirty="0" smtClean="0">
                <a:latin typeface="方正大黑简体" pitchFamily="2" charset="-122"/>
                <a:ea typeface="方正大黑简体" pitchFamily="2" charset="-122"/>
              </a:rPr>
              <a:t>,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让我感受到这个大家庭的温暖</a:t>
            </a:r>
            <a:endParaRPr lang="en-US" altLang="zh-CN" sz="1400" dirty="0" smtClean="0">
              <a:latin typeface="方正大黑简体" pitchFamily="2" charset="-122"/>
              <a:ea typeface="方正大黑简体" pitchFamily="2" charset="-122"/>
            </a:endParaRPr>
          </a:p>
          <a:p>
            <a:pPr algn="ctr"/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感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谢</a:t>
            </a:r>
            <a:r>
              <a:rPr lang="en-US" altLang="zh-CN" sz="1400" dirty="0" smtClean="0">
                <a:latin typeface="方正大黑简体" pitchFamily="2" charset="-122"/>
                <a:ea typeface="方正大黑简体" pitchFamily="2" charset="-122"/>
              </a:rPr>
              <a:t>XX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公司</a:t>
            </a:r>
            <a:r>
              <a:rPr lang="en-US" altLang="zh-CN" sz="1400" dirty="0" smtClean="0">
                <a:latin typeface="方正大黑简体" pitchFamily="2" charset="-122"/>
                <a:ea typeface="方正大黑简体" pitchFamily="2" charset="-122"/>
              </a:rPr>
              <a:t>,</a:t>
            </a:r>
            <a:r>
              <a:rPr lang="zh-CN" altLang="en-US" sz="1400" dirty="0" smtClean="0">
                <a:latin typeface="方正大黑简体" pitchFamily="2" charset="-122"/>
                <a:ea typeface="方正大黑简体" pitchFamily="2" charset="-122"/>
              </a:rPr>
              <a:t>给予我一个舞台让我成长</a:t>
            </a:r>
            <a:endParaRPr lang="zh-CN" altLang="en-US" sz="1400" dirty="0">
              <a:latin typeface="方正大黑简体" pitchFamily="2" charset="-122"/>
              <a:ea typeface="方正大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0243" y="1450767"/>
            <a:ext cx="1100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Thank you</a:t>
            </a:r>
            <a:r>
              <a:rPr lang="zh-CN" altLang="en-US" sz="1600" dirty="0" smtClean="0"/>
              <a:t>！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:\LYJ新人PPT\108927713.jpg"/>
          <p:cNvPicPr>
            <a:picLocks noChangeAspect="1" noChangeArrowheads="1"/>
          </p:cNvPicPr>
          <p:nvPr/>
        </p:nvPicPr>
        <p:blipFill>
          <a:blip r:embed="rId2" cstate="print"/>
          <a:srcRect b="10425"/>
          <a:stretch>
            <a:fillRect/>
          </a:stretch>
        </p:blipFill>
        <p:spPr bwMode="auto">
          <a:xfrm>
            <a:off x="0" y="0"/>
            <a:ext cx="5761038" cy="3240088"/>
          </a:xfrm>
          <a:prstGeom prst="rect">
            <a:avLst/>
          </a:prstGeom>
          <a:noFill/>
        </p:spPr>
      </p:pic>
      <p:pic>
        <p:nvPicPr>
          <p:cNvPr id="5" name="Picture 2" descr="C:\Users\娇娇\Desktop\24\图形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239" y="2436509"/>
            <a:ext cx="2952328" cy="55168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1953" y="1419989"/>
            <a:ext cx="119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 smtClean="0">
                <a:latin typeface="方正大黑简体" pitchFamily="2" charset="-122"/>
                <a:ea typeface="方正大黑简体" pitchFamily="2" charset="-122"/>
              </a:rPr>
              <a:t>成长</a:t>
            </a:r>
            <a:r>
              <a:rPr lang="en-US" altLang="zh-CN" sz="2000" dirty="0" smtClean="0">
                <a:latin typeface="方正大黑简体" pitchFamily="2" charset="-122"/>
                <a:ea typeface="方正大黑简体" pitchFamily="2" charset="-122"/>
              </a:rPr>
              <a:t>…</a:t>
            </a:r>
            <a:endParaRPr lang="zh-CN" altLang="zh-CN" sz="2000" dirty="0">
              <a:latin typeface="方正大黑简体" pitchFamily="2" charset="-122"/>
              <a:ea typeface="方正大黑简体" pitchFamily="2" charset="-122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F:\LYJ新人PPT\未标题-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588"/>
            <a:ext cx="5761038" cy="3241676"/>
          </a:xfrm>
          <a:prstGeom prst="rect">
            <a:avLst/>
          </a:prstGeom>
          <a:noFill/>
        </p:spPr>
      </p:pic>
      <p:pic>
        <p:nvPicPr>
          <p:cNvPr id="3076" name="Picture 4" descr="C:\Users\娇娇\Desktop\24\图形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255" y="2124100"/>
            <a:ext cx="2088233" cy="6673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F:\LYJ新人PPT\888286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7"/>
            <a:ext cx="5761038" cy="3241675"/>
          </a:xfrm>
          <a:prstGeom prst="rect">
            <a:avLst/>
          </a:prstGeom>
          <a:noFill/>
        </p:spPr>
      </p:pic>
      <p:pic>
        <p:nvPicPr>
          <p:cNvPr id="5" name="Picture 2" descr="C:\Users\娇娇\Desktop\24\图形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79" y="1115989"/>
            <a:ext cx="1368152" cy="517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:\LYJ新人PPT\未标题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61038" cy="3241676"/>
          </a:xfrm>
          <a:prstGeom prst="rect">
            <a:avLst/>
          </a:prstGeom>
          <a:noFill/>
        </p:spPr>
      </p:pic>
      <p:pic>
        <p:nvPicPr>
          <p:cNvPr id="5122" name="Picture 2" descr="C:\Users\娇娇\Desktop\24\图形4.png"/>
          <p:cNvPicPr>
            <a:picLocks noChangeAspect="1" noChangeArrowheads="1"/>
          </p:cNvPicPr>
          <p:nvPr/>
        </p:nvPicPr>
        <p:blipFill>
          <a:blip r:embed="rId3" cstate="print"/>
          <a:srcRect b="32439"/>
          <a:stretch>
            <a:fillRect/>
          </a:stretch>
        </p:blipFill>
        <p:spPr bwMode="auto">
          <a:xfrm>
            <a:off x="576263" y="1692052"/>
            <a:ext cx="1907616" cy="792088"/>
          </a:xfrm>
          <a:prstGeom prst="rect">
            <a:avLst/>
          </a:prstGeom>
          <a:noFill/>
        </p:spPr>
      </p:pic>
      <p:pic>
        <p:nvPicPr>
          <p:cNvPr id="8" name="Picture 2" descr="C:\Users\娇娇\Desktop\24\图形4.png"/>
          <p:cNvPicPr>
            <a:picLocks noChangeAspect="1" noChangeArrowheads="1"/>
          </p:cNvPicPr>
          <p:nvPr/>
        </p:nvPicPr>
        <p:blipFill>
          <a:blip r:embed="rId3" cstate="print"/>
          <a:srcRect t="62580"/>
          <a:stretch>
            <a:fillRect/>
          </a:stretch>
        </p:blipFill>
        <p:spPr bwMode="auto">
          <a:xfrm>
            <a:off x="576262" y="2412132"/>
            <a:ext cx="1656185" cy="3808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LYJ新人PPT\2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761038" cy="3241675"/>
          </a:xfrm>
          <a:prstGeom prst="rect">
            <a:avLst/>
          </a:prstGeom>
          <a:noFill/>
        </p:spPr>
      </p:pic>
      <p:pic>
        <p:nvPicPr>
          <p:cNvPr id="6146" name="Picture 2" descr="C:\Users\娇娇\Desktop\24\图形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47" y="251892"/>
            <a:ext cx="2304256" cy="6267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F:\LYJ新人PPT\322.png"/>
          <p:cNvPicPr>
            <a:picLocks noChangeAspect="1" noChangeArrowheads="1"/>
          </p:cNvPicPr>
          <p:nvPr/>
        </p:nvPicPr>
        <p:blipFill>
          <a:blip r:embed="rId2" cstate="print"/>
          <a:srcRect l="11011" t="18182" r="26584" b="19444"/>
          <a:stretch>
            <a:fillRect/>
          </a:stretch>
        </p:blipFill>
        <p:spPr bwMode="auto">
          <a:xfrm>
            <a:off x="0" y="0"/>
            <a:ext cx="5761038" cy="3240088"/>
          </a:xfrm>
          <a:prstGeom prst="rect">
            <a:avLst/>
          </a:prstGeom>
          <a:noFill/>
        </p:spPr>
      </p:pic>
      <p:pic>
        <p:nvPicPr>
          <p:cNvPr id="7170" name="Picture 2" descr="C:\Users\娇娇\Desktop\24\图形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395908"/>
            <a:ext cx="2016224" cy="5414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1705" y="1419989"/>
            <a:ext cx="1597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方正大黑简体" pitchFamily="2" charset="-122"/>
                <a:ea typeface="方正大黑简体" pitchFamily="2" charset="-122"/>
              </a:rPr>
              <a:t>兴趣爱好</a:t>
            </a:r>
            <a:r>
              <a:rPr lang="en-US" altLang="zh-CN" sz="2000" dirty="0" smtClean="0">
                <a:latin typeface="方正大黑简体" pitchFamily="2" charset="-122"/>
                <a:ea typeface="方正大黑简体" pitchFamily="2" charset="-122"/>
              </a:rPr>
              <a:t>…</a:t>
            </a:r>
            <a:endParaRPr lang="zh-CN" altLang="zh-CN" sz="2000" dirty="0">
              <a:latin typeface="方正大黑简体" pitchFamily="2" charset="-122"/>
              <a:ea typeface="方正大黑简体" pitchFamily="2" charset="-122"/>
            </a:endParaRPr>
          </a:p>
        </p:txBody>
      </p:sp>
    </p:spTree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62</Words>
  <Application>Microsoft Office PowerPoint</Application>
  <PresentationFormat>自定义</PresentationFormat>
  <Paragraphs>10</Paragraphs>
  <Slides>19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娇娇</dc:creator>
  <cp:lastModifiedBy>ZivaZheng</cp:lastModifiedBy>
  <cp:revision>140</cp:revision>
  <dcterms:created xsi:type="dcterms:W3CDTF">2012-01-13T16:15:02Z</dcterms:created>
  <dcterms:modified xsi:type="dcterms:W3CDTF">2013-09-29T09:14:36Z</dcterms:modified>
</cp:coreProperties>
</file>